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4"/>
  </p:notesMasterIdLst>
  <p:sldIdLst>
    <p:sldId id="446" r:id="rId2"/>
    <p:sldId id="44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0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2" autoAdjust="0"/>
    <p:restoredTop sz="94660"/>
  </p:normalViewPr>
  <p:slideViewPr>
    <p:cSldViewPr snapToGrid="0">
      <p:cViewPr varScale="1">
        <p:scale>
          <a:sx n="97" d="100"/>
          <a:sy n="97" d="100"/>
        </p:scale>
        <p:origin x="46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3E1807-C6DC-437B-BA6D-C10A439DE115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AF580E-26DE-424C-91F4-3442CEEA0C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9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71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5" y="0"/>
            <a:ext cx="10466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1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3" y="4866752"/>
            <a:ext cx="64142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6" y="4928702"/>
            <a:ext cx="609600" cy="51752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10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5" y="0"/>
            <a:ext cx="10466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1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3" y="4866752"/>
            <a:ext cx="641426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6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2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3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>
    <p:dissolv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1415" y="1512785"/>
            <a:ext cx="7754997" cy="5037038"/>
          </a:xfrm>
        </p:spPr>
        <p:txBody>
          <a:bodyPr>
            <a:normAutofit/>
          </a:bodyPr>
          <a:lstStyle/>
          <a:p>
            <a:pPr lvl="0"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تاسیس </a:t>
            </a:r>
            <a:r>
              <a:rPr lang="fa-IR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راه اندازی آزمایشگاه کنترل کیفی در تسریع و ارزیابی کالاهای وارداتی و تولیدی در منطقه </a:t>
            </a:r>
          </a:p>
          <a:p>
            <a:pPr lvl="0"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fa-IR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ساماندهی سیستم نمونه برداری از کالاهای سلامت محور وارداتيِ، آزمايش و ارزيابي آنها</a:t>
            </a:r>
          </a:p>
          <a:p>
            <a:pPr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بررسی و کنترل اسناد و اطلاعات ارسالی آزمایشگاه­ها با حضور همه همكاران جهت دقت بيشتر و آموزشهاي لازم</a:t>
            </a:r>
          </a:p>
          <a:p>
            <a:pPr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fa-IR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  <a:buClr>
                <a:srgbClr val="FE8637"/>
              </a:buClr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اصلاح و ابلاغ شرح وظایف جدید پرسنل مدیریت و مشارکت همه همکاران در تصمیم گیریها و برنامه­ها</a:t>
            </a:r>
          </a:p>
          <a:p>
            <a:pPr lvl="0" algn="just" rtl="1"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457200" lvl="0" indent="-457200" algn="r" rtl="1">
              <a:buFont typeface="+mj-lt"/>
              <a:buAutoNum type="arabicParenR"/>
            </a:pPr>
            <a:endParaRPr lang="en-US" dirty="0">
              <a:cs typeface="B Nazanin" panose="00000400000000000000" pitchFamily="2" charset="-78"/>
            </a:endParaRPr>
          </a:p>
          <a:p>
            <a:pPr marL="457200" indent="-457200" algn="r" rtl="1">
              <a:buFont typeface="+mj-lt"/>
              <a:buAutoNum type="arabicParenR"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" y="208387"/>
            <a:ext cx="7425732" cy="108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352227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29016" y="5787058"/>
            <a:ext cx="609600" cy="52120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02F8F20-ED82-4847-AAC3-3A57D2AD990E}"/>
              </a:ext>
            </a:extLst>
          </p:cNvPr>
          <p:cNvSpPr/>
          <p:nvPr/>
        </p:nvSpPr>
        <p:spPr>
          <a:xfrm>
            <a:off x="405383" y="1220136"/>
            <a:ext cx="8305325" cy="4212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تشکیل منظم جلسات کمیته عدم انطباق با مشارکت معاونت غذا و داروی دانشگاه علوم پزشکی تبریز و تعیین تکلیف تمامی موارد معلق قبلی با موضوعات و کالاهای متفاوت</a:t>
            </a: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برگزاری جلسات مشترک با شبکه بهداشت و درمان شهرستان جلفا و برنامه­ریزی برای عدم موازی کاری</a:t>
            </a: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بررسی مدارک و مستندات سرمایه­گذاران متقاضی سرمایه­گذاری در بخش تولید کالاهای سلامت محور به جهت استقرار واحدهای تولیدی</a:t>
            </a: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Wingdings" panose="05000000000000000000" pitchFamily="2" charset="2"/>
              <a:buChar char="q"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a-IR" b="1" dirty="0">
                <a:solidFill>
                  <a:prstClr val="black"/>
                </a:solidFill>
                <a:cs typeface="B Nazanin" panose="00000400000000000000" pitchFamily="2" charset="-78"/>
              </a:rPr>
              <a:t>تهیه و تدوین دفترچه معرفی محصولات واحدهای تولیدی سلامت محور و اقدام برای راه اندازی مقدماتی صفحات اینترنتی مدیریت غذا و دارو در سایت اینترنتی منطقه آزاد ارس</a:t>
            </a: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41E67B9-C008-41C2-AD15-CD3B492B8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1" y="208387"/>
            <a:ext cx="7425732" cy="108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64905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1554</TotalTime>
  <Words>158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B Nazanin</vt:lpstr>
      <vt:lpstr>Calibri</vt:lpstr>
      <vt:lpstr>Century Schoolbook</vt:lpstr>
      <vt:lpstr>Wingdings</vt:lpstr>
      <vt:lpstr>Wingdings 2</vt:lpstr>
      <vt:lpstr>Oriel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K50I</dc:creator>
  <cp:lastModifiedBy>Farideh Mahmoudzadeh</cp:lastModifiedBy>
  <cp:revision>147</cp:revision>
  <cp:lastPrinted>2021-01-30T09:35:46Z</cp:lastPrinted>
  <dcterms:created xsi:type="dcterms:W3CDTF">2018-12-30T07:41:43Z</dcterms:created>
  <dcterms:modified xsi:type="dcterms:W3CDTF">2021-05-31T08:06:14Z</dcterms:modified>
</cp:coreProperties>
</file>